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9144000" cx="1625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5" roundtripDataSignature="AMtx7mjPKilWJ4UciQVvksUHSB1VV8gu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cbc672543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cbc67254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cbc672543f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cbc672543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cc2b5d5b4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cc2b5d5b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cc002a4ed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cc002a4ed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cc002a4ed4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cc002a4ed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cc002a4ed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3cc002a4ed4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2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3409" l="0" r="0" t="0"/>
          <a:stretch/>
        </p:blipFill>
        <p:spPr>
          <a:xfrm>
            <a:off x="0" y="38100"/>
            <a:ext cx="16255999" cy="875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 title="TreeTalk-Node-Logo-2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305" y="3959625"/>
            <a:ext cx="3842250" cy="136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3"/>
          <p:cNvPicPr preferRelativeResize="0"/>
          <p:nvPr/>
        </p:nvPicPr>
        <p:blipFill rotWithShape="1">
          <a:blip r:embed="rId3">
            <a:alphaModFix/>
          </a:blip>
          <a:srcRect b="3409" l="0" r="0" t="0"/>
          <a:stretch/>
        </p:blipFill>
        <p:spPr>
          <a:xfrm>
            <a:off x="0" y="38100"/>
            <a:ext cx="16255999" cy="875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g3cbc672543f_0_0"/>
          <p:cNvPicPr preferRelativeResize="0"/>
          <p:nvPr/>
        </p:nvPicPr>
        <p:blipFill rotWithShape="1">
          <a:blip r:embed="rId3">
            <a:alphaModFix/>
          </a:blip>
          <a:srcRect b="2912" l="0" r="0" t="0"/>
          <a:stretch/>
        </p:blipFill>
        <p:spPr>
          <a:xfrm>
            <a:off x="0" y="38100"/>
            <a:ext cx="16255999" cy="88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4"/>
          <p:cNvPicPr preferRelativeResize="0"/>
          <p:nvPr/>
        </p:nvPicPr>
        <p:blipFill rotWithShape="1">
          <a:blip r:embed="rId3">
            <a:alphaModFix/>
          </a:blip>
          <a:srcRect b="3166" l="0" r="0" t="0"/>
          <a:stretch/>
        </p:blipFill>
        <p:spPr>
          <a:xfrm>
            <a:off x="0" y="38100"/>
            <a:ext cx="16255999" cy="878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3cbc672543f_0_5"/>
          <p:cNvPicPr preferRelativeResize="0"/>
          <p:nvPr/>
        </p:nvPicPr>
        <p:blipFill rotWithShape="1">
          <a:blip r:embed="rId3">
            <a:alphaModFix/>
          </a:blip>
          <a:srcRect b="3409" l="0" r="0" t="0"/>
          <a:stretch/>
        </p:blipFill>
        <p:spPr>
          <a:xfrm>
            <a:off x="0" y="38100"/>
            <a:ext cx="16255999" cy="875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 b="3409" l="0" r="0" t="0"/>
          <a:stretch/>
        </p:blipFill>
        <p:spPr>
          <a:xfrm>
            <a:off x="0" y="0"/>
            <a:ext cx="16255999" cy="875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7"/>
          <p:cNvPicPr preferRelativeResize="0"/>
          <p:nvPr/>
        </p:nvPicPr>
        <p:blipFill rotWithShape="1">
          <a:blip r:embed="rId3">
            <a:alphaModFix/>
          </a:blip>
          <a:srcRect b="3409" l="0" r="0" t="0"/>
          <a:stretch/>
        </p:blipFill>
        <p:spPr>
          <a:xfrm>
            <a:off x="0" y="38100"/>
            <a:ext cx="16255999" cy="875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8"/>
          <p:cNvPicPr preferRelativeResize="0"/>
          <p:nvPr/>
        </p:nvPicPr>
        <p:blipFill rotWithShape="1">
          <a:blip r:embed="rId3">
            <a:alphaModFix/>
          </a:blip>
          <a:srcRect b="2912" l="0" r="0" t="0"/>
          <a:stretch/>
        </p:blipFill>
        <p:spPr>
          <a:xfrm>
            <a:off x="0" y="38100"/>
            <a:ext cx="16255999" cy="88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9"/>
          <p:cNvPicPr preferRelativeResize="0"/>
          <p:nvPr/>
        </p:nvPicPr>
        <p:blipFill rotWithShape="1">
          <a:blip r:embed="rId3">
            <a:alphaModFix/>
          </a:blip>
          <a:srcRect b="2912" l="0" r="0" t="0"/>
          <a:stretch/>
        </p:blipFill>
        <p:spPr>
          <a:xfrm>
            <a:off x="0" y="38100"/>
            <a:ext cx="16255999" cy="8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9" title="TreeTalk-Node-File_Transfer-Team-Messenger-Tit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39138" y="194663"/>
            <a:ext cx="650557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3cc2b5d5b43_0_0" title="TreeTalk-Node-File_Transfer-Team-Messenger-Tit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48850" y="8029575"/>
            <a:ext cx="650557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3cc002a4ed4_0_0"/>
          <p:cNvPicPr preferRelativeResize="0"/>
          <p:nvPr/>
        </p:nvPicPr>
        <p:blipFill rotWithShape="1">
          <a:blip r:embed="rId3">
            <a:alphaModFix/>
          </a:blip>
          <a:srcRect b="3595" l="0" r="0" t="0"/>
          <a:stretch/>
        </p:blipFill>
        <p:spPr>
          <a:xfrm>
            <a:off x="0" y="38100"/>
            <a:ext cx="16255999" cy="87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3cc002a4ed4_0_0" title="TreeTalk-Node-Logo-2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14327" y="180625"/>
            <a:ext cx="2607800" cy="9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3cc002a4ed4_0_3"/>
          <p:cNvPicPr preferRelativeResize="0"/>
          <p:nvPr/>
        </p:nvPicPr>
        <p:blipFill rotWithShape="1">
          <a:blip r:embed="rId3">
            <a:alphaModFix/>
          </a:blip>
          <a:srcRect b="3166" l="0" r="0" t="0"/>
          <a:stretch/>
        </p:blipFill>
        <p:spPr>
          <a:xfrm>
            <a:off x="0" y="38100"/>
            <a:ext cx="16255999" cy="878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3cc002a4ed4_0_3" title="TreeTalk-Node-Logo-2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14327" y="180625"/>
            <a:ext cx="2607800" cy="9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1"/>
          <p:cNvPicPr preferRelativeResize="0"/>
          <p:nvPr/>
        </p:nvPicPr>
        <p:blipFill rotWithShape="1">
          <a:blip r:embed="rId3">
            <a:alphaModFix/>
          </a:blip>
          <a:srcRect b="2912" l="0" r="0" t="0"/>
          <a:stretch/>
        </p:blipFill>
        <p:spPr>
          <a:xfrm>
            <a:off x="0" y="38100"/>
            <a:ext cx="16255999" cy="88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2"/>
          <p:cNvPicPr preferRelativeResize="0"/>
          <p:nvPr/>
        </p:nvPicPr>
        <p:blipFill rotWithShape="1">
          <a:blip r:embed="rId3">
            <a:alphaModFix/>
          </a:blip>
          <a:srcRect b="2733" l="0" r="0" t="0"/>
          <a:stretch/>
        </p:blipFill>
        <p:spPr>
          <a:xfrm>
            <a:off x="0" y="38100"/>
            <a:ext cx="16255999" cy="88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13"/>
          <p:cNvPicPr preferRelativeResize="0"/>
          <p:nvPr/>
        </p:nvPicPr>
        <p:blipFill rotWithShape="1">
          <a:blip r:embed="rId3">
            <a:alphaModFix/>
          </a:blip>
          <a:srcRect b="3409" l="0" r="0" t="0"/>
          <a:stretch/>
        </p:blipFill>
        <p:spPr>
          <a:xfrm>
            <a:off x="0" y="38100"/>
            <a:ext cx="16255999" cy="875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3" title="TreeTalk-Node-Logo-5-icon-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100" y="7076322"/>
            <a:ext cx="999175" cy="93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4"/>
          <p:cNvPicPr preferRelativeResize="0"/>
          <p:nvPr/>
        </p:nvPicPr>
        <p:blipFill rotWithShape="1">
          <a:blip r:embed="rId3">
            <a:alphaModFix/>
          </a:blip>
          <a:srcRect b="2827" l="0" r="0" t="0"/>
          <a:stretch/>
        </p:blipFill>
        <p:spPr>
          <a:xfrm>
            <a:off x="0" y="38100"/>
            <a:ext cx="16255999" cy="858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4" title="20260225_TreeTlk_Node_Screenshot (17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2900" y="2626875"/>
            <a:ext cx="8650199" cy="5523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5"/>
          <p:cNvPicPr preferRelativeResize="0"/>
          <p:nvPr/>
        </p:nvPicPr>
        <p:blipFill rotWithShape="1">
          <a:blip r:embed="rId3">
            <a:alphaModFix/>
          </a:blip>
          <a:srcRect b="3166" l="0" r="0" t="0"/>
          <a:stretch/>
        </p:blipFill>
        <p:spPr>
          <a:xfrm>
            <a:off x="0" y="38100"/>
            <a:ext cx="16255999" cy="878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5" title="TreeTalk-Node-Main-Window-Screenshot-Title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737" y="438334"/>
            <a:ext cx="14926250" cy="8212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6"/>
          <p:cNvPicPr preferRelativeResize="0"/>
          <p:nvPr/>
        </p:nvPicPr>
        <p:blipFill rotWithShape="1">
          <a:blip r:embed="rId3">
            <a:alphaModFix/>
          </a:blip>
          <a:srcRect b="2666" l="0" r="0" t="0"/>
          <a:stretch/>
        </p:blipFill>
        <p:spPr>
          <a:xfrm>
            <a:off x="0" y="38100"/>
            <a:ext cx="16255999" cy="882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 title="TreeTalk-Node-v121-New-Main-Window-Screenshot-Title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645" y="492887"/>
            <a:ext cx="15333927" cy="795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g3cc002a4ed4_0_13"/>
          <p:cNvPicPr preferRelativeResize="0"/>
          <p:nvPr/>
        </p:nvPicPr>
        <p:blipFill rotWithShape="1">
          <a:blip r:embed="rId3">
            <a:alphaModFix/>
          </a:blip>
          <a:srcRect b="2666" l="0" r="0" t="0"/>
          <a:stretch/>
        </p:blipFill>
        <p:spPr>
          <a:xfrm>
            <a:off x="0" y="38100"/>
            <a:ext cx="16255999" cy="882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3cc002a4ed4_0_13" title="TreeTalk-Node-v121-2-New-Private-Window-Screenshot-Titled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500" y="978900"/>
            <a:ext cx="15018999" cy="7186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